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95" r:id="rId3"/>
    <p:sldId id="258" r:id="rId4"/>
    <p:sldId id="259" r:id="rId5"/>
    <p:sldId id="257" r:id="rId6"/>
    <p:sldId id="263" r:id="rId7"/>
    <p:sldId id="260" r:id="rId8"/>
    <p:sldId id="261" r:id="rId9"/>
    <p:sldId id="264" r:id="rId10"/>
    <p:sldId id="277" r:id="rId11"/>
    <p:sldId id="278" r:id="rId12"/>
    <p:sldId id="265" r:id="rId13"/>
    <p:sldId id="279" r:id="rId14"/>
    <p:sldId id="291" r:id="rId15"/>
    <p:sldId id="298" r:id="rId16"/>
    <p:sldId id="292" r:id="rId17"/>
    <p:sldId id="280" r:id="rId18"/>
    <p:sldId id="299" r:id="rId19"/>
    <p:sldId id="281" r:id="rId20"/>
    <p:sldId id="300" r:id="rId21"/>
    <p:sldId id="301" r:id="rId22"/>
    <p:sldId id="302" r:id="rId23"/>
    <p:sldId id="293" r:id="rId24"/>
    <p:sldId id="303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500" autoAdjust="0"/>
    <p:restoredTop sz="94660"/>
  </p:normalViewPr>
  <p:slideViewPr>
    <p:cSldViewPr snapToGrid="0">
      <p:cViewPr>
        <p:scale>
          <a:sx n="70" d="100"/>
          <a:sy n="70" d="100"/>
        </p:scale>
        <p:origin x="636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1E992-B5E5-4E18-B266-DB5C4C5A21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386D1A-5503-4221-92DC-88C5DF5428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FDF652-0257-4FB9-A073-541605A922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D91AF-C191-4B83-A3D6-8EB1F4B2BCA7}" type="datetimeFigureOut">
              <a:rPr lang="en-US" smtClean="0"/>
              <a:t>12/14/2020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5D53E3-9E45-4EB1-98FD-F5D4DC4A6E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57E0D4-91ED-4923-B931-51889594D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1990C0-9053-48C1-9C2D-4F8C0A5249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7226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2E45D5-568E-463A-B219-0E26ACF7B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AD03CA2-6826-40A2-BA44-0A3D4E65BF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B9DB7C-BA08-4850-BDF2-B5B8B48BF7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D91AF-C191-4B83-A3D6-8EB1F4B2BCA7}" type="datetimeFigureOut">
              <a:rPr lang="en-US" smtClean="0"/>
              <a:t>12/14/2020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8E0574-3D81-4693-9B3F-453E570FB7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A9F906-E3F7-47AD-95EA-79FB80AAC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1990C0-9053-48C1-9C2D-4F8C0A5249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7091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3B4D09B-51EC-4F92-9793-B63511E5BF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65AF1C9-ABC3-4D2B-B7F0-4F34674B50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2F8CEA-466A-4BA8-85D3-6982310675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D91AF-C191-4B83-A3D6-8EB1F4B2BCA7}" type="datetimeFigureOut">
              <a:rPr lang="en-US" smtClean="0"/>
              <a:t>12/14/2020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2FF48C-1FB4-4547-8314-AC67540792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2C4C23-00D8-48B8-90EE-6D7FED3B1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1990C0-9053-48C1-9C2D-4F8C0A5249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8983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E0BB5C-94B7-4630-8DC9-B4692121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A075F0-71B1-4D8B-A7E7-AD5A244BA1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549791-F3CD-4DAE-A7DE-2439437FED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D91AF-C191-4B83-A3D6-8EB1F4B2BCA7}" type="datetimeFigureOut">
              <a:rPr lang="en-US" smtClean="0"/>
              <a:t>12/14/2020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0B575F-6E95-4D35-9F3D-CA1D0CA546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1401FD-5324-4132-8320-C5A23DF99A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1990C0-9053-48C1-9C2D-4F8C0A5249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79640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53652D-D684-40C0-9E1E-2ABC224E1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B1E194-8B9F-4E5A-8CE1-677B402040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60D2B0-70BD-4D35-83D8-AD97826B94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D91AF-C191-4B83-A3D6-8EB1F4B2BCA7}" type="datetimeFigureOut">
              <a:rPr lang="en-US" smtClean="0"/>
              <a:t>12/14/2020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2565D8-22E2-4D67-83B6-3582E493BE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A8E749-6A48-4E79-8529-06E0A4F87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1990C0-9053-48C1-9C2D-4F8C0A5249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2311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159DBE-321B-4F96-82BD-4AE237856C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513BA2-2929-4720-BC1E-41658B2D0B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99F445-62EB-45C8-A57F-90FB698A2B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E236B6-77F6-4967-976B-5DEC9CC19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D91AF-C191-4B83-A3D6-8EB1F4B2BCA7}" type="datetimeFigureOut">
              <a:rPr lang="en-US" smtClean="0"/>
              <a:t>12/14/2020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0E232E-4A0B-4CE5-9855-AD1586924B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A2BE95-B593-4F2E-996F-1246FBE78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1990C0-9053-48C1-9C2D-4F8C0A5249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919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3458B1-EBBC-4476-A755-BE2A6B2508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7C5FB1-46B0-4414-A14A-1A162C8F7D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278062-A3D2-4A53-8B44-3AB1517245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A9E7EB-9507-48FA-A525-5990510121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47442AB-85CF-451E-A62E-263E759B3A2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EAB93F7-5E99-4D43-A88D-8F7D21C629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D91AF-C191-4B83-A3D6-8EB1F4B2BCA7}" type="datetimeFigureOut">
              <a:rPr lang="en-US" smtClean="0"/>
              <a:t>12/14/2020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1FCD05F-9DC1-442C-A3BD-0D8B05C3AD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CEAD9AD-463F-4EE8-84AD-BF609C6F0B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1990C0-9053-48C1-9C2D-4F8C0A5249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2030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3C0DD4-1D16-4BD2-88BF-78C8597D9B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45100D8-222F-4254-B1A8-2E58BAA5F6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D91AF-C191-4B83-A3D6-8EB1F4B2BCA7}" type="datetimeFigureOut">
              <a:rPr lang="en-US" smtClean="0"/>
              <a:t>12/14/2020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C71FC9-9BAD-491D-9A07-B480782718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149CBB-FBAC-44A0-BAC1-9A72D9BBF4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1990C0-9053-48C1-9C2D-4F8C0A5249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1626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D55C474-D84A-4C51-8F7D-F3E3FA9A30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D91AF-C191-4B83-A3D6-8EB1F4B2BCA7}" type="datetimeFigureOut">
              <a:rPr lang="en-US" smtClean="0"/>
              <a:t>12/14/2020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E608DFC-0DDC-493D-A72E-5F4489517C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C1BB47-B4F0-4C6B-A970-13C5A30241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1990C0-9053-48C1-9C2D-4F8C0A5249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7471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14CBF8-512D-4A3D-AB27-1B8311BC81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8B09FA-51E2-4EE1-A670-8A403F03FC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DD42CA-DB82-4079-92FD-E1AC69FF20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CB9A12-337B-4AFA-8AED-1A0E5F664E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D91AF-C191-4B83-A3D6-8EB1F4B2BCA7}" type="datetimeFigureOut">
              <a:rPr lang="en-US" smtClean="0"/>
              <a:t>12/14/2020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1422C8-32B8-46BF-A8A8-2D7CC6987C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238503-3686-4FD1-AEC0-41D400482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1990C0-9053-48C1-9C2D-4F8C0A5249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1583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35D5F-52B1-4373-8F61-F0F33318D1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7591FA9-2F1F-492C-82F0-AF5C15B1F1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210102-447D-4718-AE2F-F8308157EE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80AEF5-FFF9-4CA2-BEF5-4628E812CA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D91AF-C191-4B83-A3D6-8EB1F4B2BCA7}" type="datetimeFigureOut">
              <a:rPr lang="en-US" smtClean="0"/>
              <a:t>12/14/2020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49ECAB-55BF-463E-A765-0ED9274F8E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2E50E5-3D80-47B0-8402-A6D6C8C4B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1990C0-9053-48C1-9C2D-4F8C0A5249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868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CC7F9BA-2809-4AEC-A6FE-8C24B24C6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D97E44-CD3A-4E7D-B550-59570EBE5D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8AAA80-F817-4047-A816-DB712E14E46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FD91AF-C191-4B83-A3D6-8EB1F4B2BCA7}" type="datetimeFigureOut">
              <a:rPr lang="en-US" smtClean="0"/>
              <a:t>12/14/2020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F5437F-D22E-4648-A4F6-BB50CD3E2C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666F05-8AA5-44E8-8176-158B16770A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1990C0-9053-48C1-9C2D-4F8C0A5249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2813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443A13-CBCA-4B24-B5F1-631F59ABCFF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Lecture # 7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CF5774-B30C-4F88-9EF6-43484D4B012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Special Continuous Probability Distribution</a:t>
            </a:r>
          </a:p>
        </p:txBody>
      </p:sp>
    </p:spTree>
    <p:extLst>
      <p:ext uri="{BB962C8B-B14F-4D97-AF65-F5344CB8AC3E}">
        <p14:creationId xmlns:p14="http://schemas.microsoft.com/office/powerpoint/2010/main" val="16282112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Example Uniform Probability Distribution</a:t>
            </a:r>
            <a:endParaRPr lang="en-US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11289" y="1388166"/>
            <a:ext cx="5552189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E945857-EB38-49F7-B352-774C63C1A0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3347" y="1690688"/>
            <a:ext cx="5388318" cy="2112686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>
                <a:latin typeface="Times New Roman" pitchFamily="18" charset="0"/>
                <a:cs typeface="Times New Roman" pitchFamily="18" charset="0"/>
              </a:rPr>
              <a:t>Find the probabilities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Find the probabilities :</a:t>
            </a: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P(X&gt;230)</a:t>
            </a: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P(X&lt;230)</a:t>
            </a: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P(200&lt;X&lt;250)</a:t>
            </a:r>
          </a:p>
          <a:p>
            <a:endParaRPr lang="en-US" dirty="0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38200" y="3854451"/>
            <a:ext cx="2739887" cy="1923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DC4276D-2E43-404C-85C2-0EA40E103A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3127" y="1473844"/>
            <a:ext cx="4216890" cy="28859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73CA325-89DE-4B52-8F77-80DB2B0D22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3127" y="4518786"/>
            <a:ext cx="4216890" cy="149915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8E9C3A9-B87F-469E-99AF-A69346CF5E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60680" y="1010018"/>
            <a:ext cx="1162050" cy="3048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355673F-394E-4857-B426-4EE0E845BD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493" y="624404"/>
            <a:ext cx="3576638" cy="37588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37FECC5-F6D7-4F61-A140-9EF584D884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493" y="4571586"/>
            <a:ext cx="3576638" cy="16834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AC1B3D7-8EF3-453A-AC76-955401D5ED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3573" y="586720"/>
            <a:ext cx="6245088" cy="603979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8FE5407-A5CF-4DD7-8D54-E048A7D002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42868" y="257693"/>
            <a:ext cx="1152525" cy="3333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AF746F5-F9E2-497C-8F3D-C791632BEB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98854" y="127448"/>
            <a:ext cx="1714500" cy="33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4573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C89B5D4-5093-4313-9A16-6C6C73273D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5870714" cy="68214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F6226D8-9C67-491B-B0A0-ABE119059A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1288" y="0"/>
            <a:ext cx="5870711" cy="682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5141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CA106BE-B76A-425C-9E5F-819E5AB868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96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174067A-05C9-464D-8719-22ABDFBCB0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7792" y="0"/>
            <a:ext cx="58442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4379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879F9FB-ACA5-4D7B-9C58-DE90C145F6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2364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B581927-E96E-4F78-914A-67C194A268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897217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7DFF48D-D45E-4350-9F7C-C474B58C88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7217" y="0"/>
            <a:ext cx="629478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6718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5710C63-E0E9-420D-A5BB-426F71B52B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515459" cy="466476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621023B-0D66-4B61-A66D-0E02410E4C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5459" y="1"/>
            <a:ext cx="5676541" cy="3525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9041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8E7560A-2E14-4FE4-AA31-503E34894E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923722" cy="68864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9A12666-8A07-4742-9969-EA00496208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3722" y="0"/>
            <a:ext cx="6268278" cy="2623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0979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5C50369-092F-44AC-B6AE-D5A4B6CC8F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732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6175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1E9C3F1-AE84-4188-BB6A-24B759B7A2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4981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89875C-C4EA-4D68-B46C-9ED5879354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48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7763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F0C2EBB-5D10-4FCF-A1BF-9AC4D9035F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2030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5757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5107722-F794-49CC-9846-9FF3F54D7E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324475" cy="32575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C3388C5-4E94-4D21-B487-A17787993F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1930" y="0"/>
            <a:ext cx="652007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BFF9997-EDE2-4FEC-B229-0501AD20A4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429000"/>
            <a:ext cx="5324475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3488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55E40B-5EC0-4049-BD37-AD8416AB1D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442"/>
            <a:ext cx="12192000" cy="6821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1317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9903CB1-64AD-4FC5-8E1E-B345FD1DFD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367130" cy="6858000"/>
          </a:xfrm>
          <a:prstGeom prst="rect">
            <a:avLst/>
          </a:prstGeom>
        </p:spPr>
      </p:pic>
      <p:pic>
        <p:nvPicPr>
          <p:cNvPr id="5" name="Picture 2" descr="Understanding Z-Scores - MathBitsNotebook(A2 - CCSS Math)">
            <a:extLst>
              <a:ext uri="{FF2B5EF4-FFF2-40B4-BE49-F238E27FC236}">
                <a16:creationId xmlns:a16="http://schemas.microsoft.com/office/drawing/2014/main" id="{83A9AF8A-87AE-4BC1-8A67-C63CF29256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7314" y="520148"/>
            <a:ext cx="6393138" cy="4369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51917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D63CD69-3F27-4F06-BB1D-501C13C02D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40551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49338DF-4AB7-4D66-A7CC-4B7D37F82D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055166"/>
            <a:ext cx="12192000" cy="2802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6263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17D8DBA-C63D-4193-B94A-FDEA11D367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1283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6875E55-C754-4049-AB10-8167F32690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5327374" cy="684745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C9C913F-C1C6-4C35-AAE9-60D9A12DCA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5888" y="0"/>
            <a:ext cx="6486111" cy="684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128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F89EC01-474B-4628-AC0B-95419E3C26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6255026" cy="68580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D8DE026-C55C-41E3-A681-91B06ECFE2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8852" y="-2"/>
            <a:ext cx="5473147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53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0D9A420-DA23-4A4C-BE2F-AD8DC3E97A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5658677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D312023-E0D4-42F8-9309-2A4A9E6CB4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2227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DBDC4C-4A06-4DBC-BF11-265387462B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645426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3B320BF-82E8-4D8D-9C97-1566BA53C4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5419" y="502753"/>
            <a:ext cx="4811551" cy="26512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B39D112-8030-49D3-939B-99A98E5A59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2618" y="3592581"/>
            <a:ext cx="4662305" cy="1787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9007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AC17027-51DE-4188-9CB7-B48A77720D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5730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3365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316</TotalTime>
  <Words>38</Words>
  <Application>Microsoft Office PowerPoint</Application>
  <PresentationFormat>Widescreen</PresentationFormat>
  <Paragraphs>8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Arial</vt:lpstr>
      <vt:lpstr>Calibri</vt:lpstr>
      <vt:lpstr>Calibri Light</vt:lpstr>
      <vt:lpstr>Times New Roman</vt:lpstr>
      <vt:lpstr>Office Theme</vt:lpstr>
      <vt:lpstr>Lecture # 7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Example Uniform Probability Distribution</vt:lpstr>
      <vt:lpstr>Find the probabilities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# 7</dc:title>
  <dc:creator>Saima Ashraf</dc:creator>
  <cp:lastModifiedBy>Saima Ashraf</cp:lastModifiedBy>
  <cp:revision>18</cp:revision>
  <dcterms:created xsi:type="dcterms:W3CDTF">2020-11-16T00:03:52Z</dcterms:created>
  <dcterms:modified xsi:type="dcterms:W3CDTF">2020-12-14T14:36:18Z</dcterms:modified>
</cp:coreProperties>
</file>